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ytuł">
    <p:bg>
      <p:bgPr>
        <a:solidFill>
          <a:srgbClr val="0034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i data"/>
          <p:cNvSpPr txBox="1"/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>
                <a:solidFill>
                  <a:srgbClr val="FFFFFF"/>
                </a:solidFill>
              </a:defRPr>
            </a:lvl1pPr>
          </a:lstStyle>
          <a:p>
            <a:pPr/>
            <a:r>
              <a:t>Autor i data</a:t>
            </a:r>
          </a:p>
        </p:txBody>
      </p:sp>
      <p:sp>
        <p:nvSpPr>
          <p:cNvPr id="12" name="Tytuł prezentacji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>
                <a:solidFill>
                  <a:srgbClr val="FFFFFF"/>
                </a:solidFill>
              </a:defRPr>
            </a:lvl1pPr>
          </a:lstStyle>
          <a:p>
            <a:pPr/>
            <a:r>
              <a:t>Tytuł prezentacji</a:t>
            </a:r>
          </a:p>
        </p:txBody>
      </p:sp>
      <p:sp>
        <p:nvSpPr>
          <p:cNvPr id="13" name="Treść - poziom 1…"/>
          <p:cNvSpPr txBox="1"/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chemeClr val="accent1"/>
                </a:solidFill>
              </a:defRPr>
            </a:lvl5pPr>
          </a:lstStyle>
          <a:p>
            <a:pPr/>
            <a:r>
              <a:t>Podtytuł prezentacji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740627569_2880x1920.jp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ytuł prezentacji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>
                <a:solidFill>
                  <a:srgbClr val="FFFFFF"/>
                </a:solidFill>
              </a:defRPr>
            </a:lvl1pPr>
          </a:lstStyle>
          <a:p>
            <a:pPr/>
            <a:r>
              <a:t>Tytuł prezentacji</a:t>
            </a:r>
          </a:p>
        </p:txBody>
      </p:sp>
      <p:sp>
        <p:nvSpPr>
          <p:cNvPr id="23" name="Autor i data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i data</a:t>
            </a:r>
          </a:p>
        </p:txBody>
      </p:sp>
      <p:sp>
        <p:nvSpPr>
          <p:cNvPr id="24" name="Treść - poziom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5pPr>
          </a:lstStyle>
          <a:p>
            <a:pPr/>
            <a:r>
              <a:t>Podtytuł prezentacji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zdjęcie (zamienn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136959463_1989x1321.jpg"/>
          <p:cNvSpPr/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ytuł slajdu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Tytuł slajdu</a:t>
            </a:r>
          </a:p>
        </p:txBody>
      </p:sp>
      <p:sp>
        <p:nvSpPr>
          <p:cNvPr id="34" name="Treść - poziom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Podtytuł slajdu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umer slajdu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ytuł slajdu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Tytuł slajdu</a:t>
            </a:r>
          </a:p>
        </p:txBody>
      </p:sp>
      <p:sp>
        <p:nvSpPr>
          <p:cNvPr id="43" name="Podtytuł slajdu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Podtytuł slajdu</a:t>
            </a:r>
          </a:p>
        </p:txBody>
      </p:sp>
      <p:sp>
        <p:nvSpPr>
          <p:cNvPr id="44" name="Treść - poziom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Tekst punktora na slajdzie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reść - poziom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Tekst punktora na slajdzie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odtytuł slajdu"/>
          <p:cNvSpPr txBox="1"/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Podtytuł slajdu</a:t>
            </a:r>
          </a:p>
        </p:txBody>
      </p:sp>
      <p:sp>
        <p:nvSpPr>
          <p:cNvPr id="61" name="Treść - poziom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Tekst punktora na slajdzie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17931575_1991x1322.jpg"/>
          <p:cNvSpPr/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Tytuł slajdu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Tytuł slajdu</a:t>
            </a:r>
          </a:p>
        </p:txBody>
      </p:sp>
      <p:sp>
        <p:nvSpPr>
          <p:cNvPr id="64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kcja">
    <p:bg>
      <p:bgPr>
        <a:solidFill>
          <a:srgbClr val="0034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ytuł sekcji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Tytuł sekcji</a:t>
            </a:r>
          </a:p>
        </p:txBody>
      </p:sp>
      <p:sp>
        <p:nvSpPr>
          <p:cNvPr id="72" name="Numer slajdu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ytuł slajdu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Tytuł slajdu</a:t>
            </a:r>
          </a:p>
        </p:txBody>
      </p:sp>
      <p:sp>
        <p:nvSpPr>
          <p:cNvPr id="80" name="Podtytuł slajdu"/>
          <p:cNvSpPr txBox="1"/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Podtytuł slajdu</a:t>
            </a:r>
          </a:p>
        </p:txBody>
      </p:sp>
      <p:sp>
        <p:nvSpPr>
          <p:cNvPr id="81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ytuł programu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Tytuł programu</a:t>
            </a:r>
          </a:p>
        </p:txBody>
      </p:sp>
      <p:sp>
        <p:nvSpPr>
          <p:cNvPr id="89" name="Podtytuł programu"/>
          <p:cNvSpPr txBox="1"/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Podtytuł programu</a:t>
            </a:r>
          </a:p>
        </p:txBody>
      </p:sp>
      <p:sp>
        <p:nvSpPr>
          <p:cNvPr id="90" name="Treść - poziom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Tematy programu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świad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reść - poziom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Oświadczenie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Ważny f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reść - poziom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Informacje dotyczące faktu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Informacje dotyczące faktu</a:t>
            </a:r>
          </a:p>
        </p:txBody>
      </p:sp>
      <p:sp>
        <p:nvSpPr>
          <p:cNvPr id="108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Uznanie autorstwa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Uznanie autorstwa</a:t>
            </a:r>
          </a:p>
        </p:txBody>
      </p:sp>
      <p:sp>
        <p:nvSpPr>
          <p:cNvPr id="116" name="Treść - poziom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„Cytat godny uwagi”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617931575_1991x1322.jpg"/>
          <p:cNvSpPr/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740627569_2880x1920.jpg"/>
          <p:cNvSpPr/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996267730_2880x1920.jpg"/>
          <p:cNvSpPr/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996267730_2880x1920.jp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slajdu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Tytuł slajdu</a:t>
            </a:r>
          </a:p>
        </p:txBody>
      </p:sp>
      <p:sp>
        <p:nvSpPr>
          <p:cNvPr id="3" name="Treść - poziom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Tekst punktora na slajdzie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er slajdu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Krzysztof Hemmerling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Krzysztof Hemmerling</a:t>
            </a:r>
          </a:p>
        </p:txBody>
      </p:sp>
      <p:sp>
        <p:nvSpPr>
          <p:cNvPr id="152" name="Prezentacja dla inwestora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Prezentacja dla inwestora</a:t>
            </a:r>
          </a:p>
        </p:txBody>
      </p:sp>
      <p:sp>
        <p:nvSpPr>
          <p:cNvPr id="153" name="All You Can Tweet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 You Can Tweet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el, założeni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Cel, założenia</a:t>
            </a:r>
          </a:p>
        </p:txBody>
      </p:sp>
      <p:sp>
        <p:nvSpPr>
          <p:cNvPr id="156" name="Podtytuł slajd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Stworzenie generatora polegającego na tworzeniu contentu na portale społecznościow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Stworzenie generatora polegającego na tworzeniu contentu na portale społecznościowe </a:t>
            </a:r>
          </a:p>
          <a:p>
            <a:pPr/>
            <a:r>
              <a:t>Wyróżnia się on pod względem: innowacyjności, kreatywnego podejścia do użytkownika i możliwością tworzenia contentu bez większej integracji użytkownika</a:t>
            </a:r>
          </a:p>
          <a:p>
            <a:pPr/>
            <a:r>
              <a:t>Spełnia potrzeby ludzi publikujących treści w social mediach zarówno jak i użytkowników indywidualnych wrzucających posty dla mniejszego grona ludzi jak i influencerów i osoby publiczne.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O produkci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 produkcie</a:t>
            </a:r>
          </a:p>
        </p:txBody>
      </p:sp>
      <p:sp>
        <p:nvSpPr>
          <p:cNvPr id="160" name="Podtytuł slajd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1" name="Produkt jest świetnym rozwiązaniem dla ludzi, którym brakuje czasu na publikowanie nowych treści, którym brakuje pomysłu na odświeżenie contentu publikowanego na swoim konci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Produkt jest świetnym rozwiązaniem dla ludzi, którym brakuje czasu na publikowanie nowych treści, którym brakuje pomysłu na odświeżenie contentu publikowanego na swoim koncie.</a:t>
            </a:r>
          </a:p>
          <a:p>
            <a:pPr/>
            <a:r>
              <a:t>Nowe treści, ciekawe treści przynoszą użytkownikom zysk w postaci nowych obserwujących, większej ilości polubień oraz większego rozgłosu na portalach społecznościowych.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Odbiorc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Odbiorcy</a:t>
            </a:r>
          </a:p>
        </p:txBody>
      </p:sp>
      <p:sp>
        <p:nvSpPr>
          <p:cNvPr id="164" name="Podtytuł slajd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5" name="Naszym klientem może być w sumie każdy zainteresowany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Naszym klientem może być w sumie każdy zainteresowany. </a:t>
            </a:r>
          </a:p>
          <a:p>
            <a:pPr/>
            <a:r>
              <a:t>Możliwa współpraca z firmami lub klientami indywidualnymi</a:t>
            </a:r>
          </a:p>
          <a:p>
            <a:pPr/>
            <a:r>
              <a:t>Kategoryzacja contentu pod względem potrzeb użytkownika i tego czego dotyczy jego konto (lifestyle, polityka, podróże, etc.)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posób działani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Sposób działania</a:t>
            </a:r>
          </a:p>
        </p:txBody>
      </p:sp>
      <p:sp>
        <p:nvSpPr>
          <p:cNvPr id="168" name="Podtytuł slajd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Użytkownik podaje na wejściu słowa kluczowe oraz kategorię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Użytkownik podaje na wejściu słowa kluczowe oraz kategorię</a:t>
            </a:r>
          </a:p>
          <a:p>
            <a:pPr/>
            <a:r>
              <a:t>Na tej podstawie generowany jest tweet zawierający lub opierający się na słowach kluczowych</a:t>
            </a:r>
          </a:p>
          <a:p>
            <a:pPr/>
            <a:r>
              <a:t>Możliwość tłumaczenia gotowego contentu i wrzucenia go na Twittera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Konkurencj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Konkurencja</a:t>
            </a:r>
          </a:p>
        </p:txBody>
      </p:sp>
      <p:sp>
        <p:nvSpPr>
          <p:cNvPr id="172" name="Podtytuł slajd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Naszą główną konkurencją jest platforma HelloWoof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Naszą główną konkurencją jest platforma HelloWoofy</a:t>
            </a:r>
          </a:p>
          <a:p>
            <a:pPr/>
            <a:r>
              <a:t>Przewagą All You Can Tweet jest postawienie na mniejszą integrację ze strony użytkownika, samodzielne generowanie contentu przez AI a także niższa cena, produkt byłby również prostszy w obsłudze i przyjaźniejszy dla użytkownika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yne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Rynek</a:t>
            </a:r>
          </a:p>
        </p:txBody>
      </p:sp>
      <p:sp>
        <p:nvSpPr>
          <p:cNvPr id="176" name="Podtytuł slajd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7" name="Produkt jest kierowany na rynek online, rynek social mediów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Produkt jest kierowany na rynek online, rynek social mediów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Nasz zespó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Nasz zespół</a:t>
            </a:r>
          </a:p>
        </p:txBody>
      </p:sp>
      <p:sp>
        <p:nvSpPr>
          <p:cNvPr id="180" name="Podtytuł slajd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1" name="Ramon Dyzma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Ramon Dyzman</a:t>
            </a:r>
          </a:p>
          <a:p>
            <a:pPr/>
            <a:r>
              <a:t>Krzysztof Hemmerling</a:t>
            </a:r>
          </a:p>
          <a:p>
            <a:pPr/>
            <a:r>
              <a:t>Anna Janiszewska</a:t>
            </a:r>
          </a:p>
          <a:p>
            <a:pPr/>
            <a:r>
              <a:t>Piotr Biskup</a:t>
            </a:r>
          </a:p>
          <a:p>
            <a:pPr/>
            <a:r>
              <a:t>Łukasz Jędyk</a:t>
            </a:r>
          </a:p>
          <a:p>
            <a:pPr/>
            <a:r>
              <a:t>Agata Filipczak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0_BasicColor">
  <a:themeElements>
    <a:clrScheme name="30_BasicColor">
      <a:dk1>
        <a:srgbClr val="5E5E5E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