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23B21-1ED9-4D76-ACD6-2399E0BEA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ADED2-3538-4BB1-BDA8-D5E6CADC1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74D11-62D8-4EE2-A0E1-631044A86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045A3-2EDD-4EDE-A4D7-164671D6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2075D-E388-41E2-A89D-46D191D60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6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5911F-613D-4850-8D5C-0D7E5CB1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73874-1962-4620-AFD2-C5A5B57F6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25803-BD95-4D62-9574-32C37A278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4125D-8619-49CD-B282-17CC45BC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F2416-FCFF-4F8A-A46A-0CC9F32B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0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F3739-7625-4B09-A97B-D0CA7627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C975E-12F0-4807-B57C-AC6750DBD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83018-8236-49CD-93E6-30632DFD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CA016-C0D6-4936-8BA9-11B4A425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DA10-92AB-43E4-9BCA-B48624612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5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745A-CB00-4F07-B127-8446D16A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30694-8A51-4C8C-AD28-7AF512A3F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605EFA-0586-425D-8367-A0A67D8A9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1E44E-227E-47B8-90D3-5857A999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7C8C5-B3E7-4E56-853E-25CE2DF0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5D8A9-0D68-4290-960C-552A52440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47EA1-8BDA-4D9A-B422-EB4AFBC88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5FB35-6D65-4E58-8694-CDD3C46B9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BE44-FEC8-4287-89FD-144D8FCB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C8A43-1E4D-4725-8990-24BFF88C97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0BF22E-FB7D-4761-96F3-0FDF8A91F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B094C5-BD19-4BA8-B389-ED9C4A86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33308D-2972-4D44-A165-F950CD766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6E15C-ED02-40B7-B9DC-DB09B19F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D187-9116-498C-B718-8BF0825CA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0F4D6-1A7A-4CFE-B25C-44068B245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D26B7-314E-4E49-8E14-C2DC6B7E0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EDCB0-1C21-416B-837A-530C465E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A45BD-B07F-4F30-87F1-172D92011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2A00B7-FA29-4BB2-BE64-68E4994F1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ECF9B-0EC9-4059-AB76-2592BFEE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2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62947-8862-4A21-BA77-B6CBDB06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A3AAF-3FA8-4929-8CEE-1623E182F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0B46A-C630-4338-835E-637CFD333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24C9A-FE41-46A0-8EFC-F603E6EE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8C8BF-CC9F-490A-B051-6A6D7B2B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94246-28FE-4F5B-8920-78AE441D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4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D0FD-C6A9-463D-AAC0-1407B721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E6DD37-6F13-42A2-BBA3-4635598B0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04B17-4B9F-4823-AFA2-2AB127897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DF612-3CB1-4530-A8D7-024C07909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B1B6F-4358-4EE4-9460-67672C2A7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0F1B2-C51E-4B93-8340-FABFB052E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1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E9F29-6AA7-4CA9-97C5-87CDB262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1F721-E139-4040-8D9B-D55FC2090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AE2FD-2ADC-4706-96AE-89304C3F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B8290-ED25-4603-AB9D-7138055E4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000D3-7979-4E43-9D00-0753171F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8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EB116A-CA6E-4587-9D7E-BC0D863673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4F7558-A002-4842-B09F-DBD89B86C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EFDF7-41E3-4C28-AA4B-5E16A2BD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12C6F-DE07-45DD-84D8-FB7E50DE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240D4-7C0A-415A-9D9C-E8378EE8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3FCF4-1AB1-4825-B07E-E04A1EDB8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1E0B8-4BFF-464F-A797-8104F0C5C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6D664-5CF3-48DB-AE6F-71456F85A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FB262-3C56-424D-B802-CFEEDB565CE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0C955-9433-45D6-AFC1-F33926C89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B226-5E75-4549-9D8F-5E85FE87F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A5DDC-7698-4D40-8619-7661CB3DC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2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six-ways-saxpy/" TargetMode="External"/><Relationship Id="rId2" Type="http://schemas.openxmlformats.org/officeDocument/2006/relationships/hyperlink" Target="https://developer.nvidia.com/blog/easy-introduction-cuda-c-and-c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olisz.pl/opencl-tutorial-czesc-1-konfigurowanie-srodowisk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ckstarter.com/projects/opencv/opencv-for-beginners?ref=5sau7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1038-5999-4C80-958B-00C854814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 Most interesting technologies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250CA-8F65-490B-B791-0B8B546A5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50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2348-31AB-4A94-89F2-6D251F18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E5080-3136-4C70-BA82-0FCFE617B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Programowanie</a:t>
            </a:r>
            <a:r>
              <a:rPr lang="en-US" dirty="0"/>
              <a:t> </a:t>
            </a:r>
            <a:r>
              <a:rPr lang="en-US" dirty="0" err="1"/>
              <a:t>kodu</a:t>
            </a:r>
            <a:r>
              <a:rPr lang="en-US" dirty="0"/>
              <a:t> </a:t>
            </a:r>
            <a:r>
              <a:rPr lang="en-US" dirty="0" err="1"/>
              <a:t>przeznaczonego</a:t>
            </a:r>
            <a:r>
              <a:rPr lang="en-US" dirty="0"/>
              <a:t> do </a:t>
            </a:r>
            <a:r>
              <a:rPr lang="en-US" dirty="0" err="1"/>
              <a:t>oliczeń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GPU.</a:t>
            </a:r>
          </a:p>
          <a:p>
            <a:r>
              <a:rPr lang="en-US" dirty="0"/>
              <a:t>W ML/AI </a:t>
            </a:r>
            <a:r>
              <a:rPr lang="en-US" dirty="0" err="1"/>
              <a:t>służy</a:t>
            </a:r>
            <a:r>
              <a:rPr lang="en-US" dirty="0"/>
              <a:t> to </a:t>
            </a:r>
            <a:r>
              <a:rPr lang="en-US" dirty="0" err="1"/>
              <a:t>głównie</a:t>
            </a:r>
            <a:r>
              <a:rPr lang="en-US" dirty="0"/>
              <a:t> do </a:t>
            </a:r>
            <a:r>
              <a:rPr lang="en-US" dirty="0" err="1"/>
              <a:t>wykonywania</a:t>
            </a:r>
            <a:r>
              <a:rPr lang="en-US" dirty="0"/>
              <a:t> </a:t>
            </a:r>
            <a:r>
              <a:rPr lang="en-US" dirty="0" err="1"/>
              <a:t>obliczeń</a:t>
            </a:r>
            <a:r>
              <a:rPr lang="en-US" dirty="0"/>
              <a:t> </a:t>
            </a:r>
            <a:r>
              <a:rPr lang="en-US" dirty="0" err="1"/>
              <a:t>ogólnego</a:t>
            </a:r>
            <a:r>
              <a:rPr lang="en-US" dirty="0"/>
              <a:t> </a:t>
            </a:r>
            <a:r>
              <a:rPr lang="en-US" dirty="0" err="1"/>
              <a:t>przeznaczenia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jak </a:t>
            </a:r>
            <a:r>
              <a:rPr lang="en-US" dirty="0" err="1"/>
              <a:t>na</a:t>
            </a:r>
            <a:r>
              <a:rPr lang="en-US" dirty="0"/>
              <a:t> CPU, </a:t>
            </a:r>
            <a:r>
              <a:rPr lang="en-US" dirty="0" err="1"/>
              <a:t>lecz</a:t>
            </a:r>
            <a:r>
              <a:rPr lang="en-US" dirty="0"/>
              <a:t> </a:t>
            </a:r>
            <a:r>
              <a:rPr lang="en-US" dirty="0" err="1"/>
              <a:t>równolegle</a:t>
            </a:r>
            <a:r>
              <a:rPr lang="en-US" dirty="0"/>
              <a:t>. </a:t>
            </a:r>
            <a:r>
              <a:rPr lang="en-US" dirty="0" err="1"/>
              <a:t>Pozwala</a:t>
            </a:r>
            <a:r>
              <a:rPr lang="en-US" dirty="0"/>
              <a:t> to </a:t>
            </a:r>
            <a:r>
              <a:rPr lang="en-US" dirty="0" err="1"/>
              <a:t>wykonywać</a:t>
            </a:r>
            <a:r>
              <a:rPr lang="en-US" dirty="0"/>
              <a:t> </a:t>
            </a:r>
            <a:r>
              <a:rPr lang="en-US" dirty="0" err="1"/>
              <a:t>obliczenia</a:t>
            </a:r>
            <a:r>
              <a:rPr lang="en-US" dirty="0"/>
              <a:t> </a:t>
            </a:r>
            <a:r>
              <a:rPr lang="en-US" dirty="0" err="1"/>
              <a:t>znacząco</a:t>
            </a:r>
            <a:r>
              <a:rPr lang="en-US" dirty="0"/>
              <a:t> </a:t>
            </a:r>
            <a:r>
              <a:rPr lang="en-US" dirty="0" err="1"/>
              <a:t>szybciej</a:t>
            </a:r>
            <a:r>
              <a:rPr lang="en-US" dirty="0"/>
              <a:t> (</a:t>
            </a:r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GPGPU</a:t>
            </a:r>
            <a:r>
              <a:rPr lang="en-US" dirty="0"/>
              <a:t>)</a:t>
            </a:r>
          </a:p>
          <a:p>
            <a:r>
              <a:rPr lang="en-US" dirty="0"/>
              <a:t>CUDA – </a:t>
            </a:r>
            <a:r>
              <a:rPr lang="en-US" dirty="0" err="1"/>
              <a:t>Najbardziej</a:t>
            </a:r>
            <a:r>
              <a:rPr lang="en-US" dirty="0"/>
              <a:t> </a:t>
            </a:r>
            <a:r>
              <a:rPr lang="en-US" dirty="0" err="1"/>
              <a:t>popularna</a:t>
            </a:r>
            <a:r>
              <a:rPr lang="en-US" dirty="0"/>
              <a:t> </a:t>
            </a:r>
            <a:r>
              <a:rPr lang="en-US" dirty="0" err="1"/>
              <a:t>biblioteka</a:t>
            </a:r>
            <a:r>
              <a:rPr lang="en-US" dirty="0"/>
              <a:t>/</a:t>
            </a:r>
            <a:r>
              <a:rPr lang="en-US" dirty="0" err="1"/>
              <a:t>środowisko</a:t>
            </a:r>
            <a:r>
              <a:rPr lang="en-US" dirty="0"/>
              <a:t> </a:t>
            </a:r>
            <a:r>
              <a:rPr lang="en-US" dirty="0" err="1"/>
              <a:t>programistyczne</a:t>
            </a:r>
            <a:r>
              <a:rPr lang="en-US" dirty="0"/>
              <a:t> do GPGPU. </a:t>
            </a:r>
            <a:r>
              <a:rPr lang="en-US" dirty="0" err="1"/>
              <a:t>Dostępne</a:t>
            </a:r>
            <a:r>
              <a:rPr lang="en-US" dirty="0"/>
              <a:t> </a:t>
            </a:r>
            <a:r>
              <a:rPr lang="en-US" dirty="0" err="1"/>
              <a:t>są</a:t>
            </a:r>
            <a:r>
              <a:rPr lang="en-US" dirty="0"/>
              <a:t> </a:t>
            </a:r>
            <a:r>
              <a:rPr lang="en-US" dirty="0" err="1"/>
              <a:t>biblioteki</a:t>
            </a:r>
            <a:r>
              <a:rPr lang="en-US" dirty="0"/>
              <a:t> w </a:t>
            </a:r>
            <a:r>
              <a:rPr lang="en-US" dirty="0" err="1"/>
              <a:t>językach</a:t>
            </a:r>
            <a:r>
              <a:rPr lang="en-US" dirty="0"/>
              <a:t> Python/Java/C#/C/C++ I </a:t>
            </a:r>
            <a:r>
              <a:rPr lang="en-US" dirty="0" err="1"/>
              <a:t>wiele</a:t>
            </a:r>
            <a:r>
              <a:rPr lang="en-US" dirty="0"/>
              <a:t> </a:t>
            </a:r>
            <a:r>
              <a:rPr lang="en-US" dirty="0" err="1"/>
              <a:t>innych</a:t>
            </a:r>
            <a:r>
              <a:rPr lang="en-US" dirty="0"/>
              <a:t> + </a:t>
            </a:r>
            <a:r>
              <a:rPr lang="en-US" dirty="0" err="1"/>
              <a:t>działa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liuxie</a:t>
            </a:r>
            <a:r>
              <a:rPr lang="en-US" dirty="0"/>
              <a:t>, </a:t>
            </a:r>
            <a:r>
              <a:rPr lang="en-US" dirty="0" err="1"/>
              <a:t>windowsie</a:t>
            </a:r>
            <a:r>
              <a:rPr lang="en-US" dirty="0"/>
              <a:t> I MacOS.</a:t>
            </a:r>
          </a:p>
          <a:p>
            <a:r>
              <a:rPr lang="en-US" dirty="0" err="1"/>
              <a:t>Dostępne</a:t>
            </a:r>
            <a:r>
              <a:rPr lang="en-US" dirty="0"/>
              <a:t> </a:t>
            </a:r>
            <a:r>
              <a:rPr lang="en-US" dirty="0" err="1"/>
              <a:t>wyłącznie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kartach</a:t>
            </a:r>
            <a:r>
              <a:rPr lang="en-US" dirty="0"/>
              <a:t> Nvidia </a:t>
            </a:r>
          </a:p>
          <a:p>
            <a:r>
              <a:rPr lang="en-US" dirty="0">
                <a:hlinkClick r:id="rId2"/>
              </a:rPr>
              <a:t>An Easy Introduction to CUDA C and C++ | NVIDIA Developer Blog</a:t>
            </a:r>
            <a:endParaRPr lang="en-US" dirty="0"/>
          </a:p>
          <a:p>
            <a:r>
              <a:rPr lang="en-US" dirty="0">
                <a:hlinkClick r:id="rId3"/>
              </a:rPr>
              <a:t>Six Ways to SAXPY | NVIDIA Developer Blog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98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49B3-7ADD-4775-9BFD-A8C55E26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3188A-097D-48F8-845A-59CB67D44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OpenCL -</a:t>
            </a:r>
            <a:r>
              <a:rPr lang="pl-PL" b="0" i="0" dirty="0">
                <a:effectLst/>
              </a:rPr>
              <a:t> </a:t>
            </a:r>
            <a:r>
              <a:rPr lang="pl-PL" b="0" i="0" strike="noStrike" dirty="0" err="1">
                <a:effectLst/>
              </a:rPr>
              <a:t>framework</a:t>
            </a:r>
            <a:r>
              <a:rPr lang="pl-PL" b="0" i="0" strike="noStrike" dirty="0">
                <a:effectLst/>
              </a:rPr>
              <a:t> wspomagający pisanie aplikacji działających na heterogenicznych platformach składających się z różnego rodzaju jednostek obliczeniowych (m.in. CPU, GPU, FPGA). Główną zaletą technologii </a:t>
            </a:r>
            <a:r>
              <a:rPr lang="pl-PL" b="0" i="0" strike="noStrike" dirty="0" err="1">
                <a:effectLst/>
              </a:rPr>
              <a:t>OpenCL</a:t>
            </a:r>
            <a:r>
              <a:rPr lang="pl-PL" b="0" i="0" strike="noStrike" dirty="0">
                <a:effectLst/>
              </a:rPr>
              <a:t> jest możliwość użycia jednego otwartego standardu zamiast wielu zamkniętych współpracujących ze sprzętem tylko jednego producenta (np. CUDA tylko dla kart graficznych produkowanych przez firmę </a:t>
            </a:r>
            <a:r>
              <a:rPr lang="pl-PL" b="0" i="0" strike="noStrike" dirty="0" err="1">
                <a:effectLst/>
              </a:rPr>
              <a:t>Nvidia</a:t>
            </a:r>
            <a:r>
              <a:rPr lang="pl-PL" b="0" i="0" strike="noStrike" dirty="0">
                <a:effectLst/>
              </a:rPr>
              <a:t>).</a:t>
            </a:r>
            <a:endParaRPr lang="en-US" b="0" i="0" strike="noStrike" dirty="0">
              <a:effectLst/>
            </a:endParaRPr>
          </a:p>
          <a:p>
            <a:r>
              <a:rPr lang="pl-PL" dirty="0" err="1">
                <a:hlinkClick r:id="rId2"/>
              </a:rPr>
              <a:t>OpenCL</a:t>
            </a:r>
            <a:r>
              <a:rPr lang="pl-PL" dirty="0">
                <a:hlinkClick r:id="rId2"/>
              </a:rPr>
              <a:t> tutorial – część 1 – konfigurowanie środowiska | Programowanie (holisz.pl)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2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B3C5-5791-41EF-B890-2755F2A3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CA8B-84A3-4022-9AB3-378D76921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biblioteka funkcji wykorzystywanych podczas obróbki obrazu, oparta na otwartym kodzie i zapoczątkowana przez Intela. Biblioteka ta jest wieloplatformowa, można z niej korzystać w Mac OS X, Windows jak i Linux. Autorzy jej skupiają się na przetwarzaniu obrazu w czasie rzeczywistym.</a:t>
            </a:r>
            <a:endParaRPr lang="en-US" dirty="0"/>
          </a:p>
          <a:p>
            <a:r>
              <a:rPr lang="en-US" dirty="0">
                <a:hlinkClick r:id="rId2"/>
              </a:rPr>
              <a:t>OpenCV For Beginners by OpenCV — Kickstarter</a:t>
            </a:r>
            <a:endParaRPr lang="en-US" dirty="0"/>
          </a:p>
          <a:p>
            <a:r>
              <a:rPr lang="en-US" dirty="0"/>
              <a:t>https://www.youtube.com/watch?v=KecMlLUuiE4</a:t>
            </a:r>
          </a:p>
        </p:txBody>
      </p:sp>
    </p:spTree>
    <p:extLst>
      <p:ext uri="{BB962C8B-B14F-4D97-AF65-F5344CB8AC3E}">
        <p14:creationId xmlns:p14="http://schemas.microsoft.com/office/powerpoint/2010/main" val="3241306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251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Linux Libertine</vt:lpstr>
      <vt:lpstr>Office Theme</vt:lpstr>
      <vt:lpstr>2 Most interesting technologies</vt:lpstr>
      <vt:lpstr>GPU Programming</vt:lpstr>
      <vt:lpstr>GPU Programming</vt:lpstr>
      <vt:lpstr>OpenCV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Most interesting technologies</dc:title>
  <dc:creator>Dominik Strzałko</dc:creator>
  <cp:lastModifiedBy>Dominik Strzałko</cp:lastModifiedBy>
  <cp:revision>4</cp:revision>
  <dcterms:created xsi:type="dcterms:W3CDTF">2021-06-14T07:47:42Z</dcterms:created>
  <dcterms:modified xsi:type="dcterms:W3CDTF">2021-06-14T10:30:59Z</dcterms:modified>
</cp:coreProperties>
</file>