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2" autoAdjust="0"/>
    <p:restoredTop sz="94660"/>
  </p:normalViewPr>
  <p:slideViewPr>
    <p:cSldViewPr snapToGrid="0">
      <p:cViewPr varScale="1">
        <p:scale>
          <a:sx n="74" d="100"/>
          <a:sy n="74" d="100"/>
        </p:scale>
        <p:origin x="104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rzysztof Raczyński" userId="7ab92317a074ab6a" providerId="LiveId" clId="{5E77E722-EA73-4848-AFDF-0E620053D094}"/>
    <pc:docChg chg="undo custSel modSld">
      <pc:chgData name="Krzysztof Raczyński" userId="7ab92317a074ab6a" providerId="LiveId" clId="{5E77E722-EA73-4848-AFDF-0E620053D094}" dt="2024-06-11T16:35:51.699" v="38" actId="20577"/>
      <pc:docMkLst>
        <pc:docMk/>
      </pc:docMkLst>
      <pc:sldChg chg="modSp mod">
        <pc:chgData name="Krzysztof Raczyński" userId="7ab92317a074ab6a" providerId="LiveId" clId="{5E77E722-EA73-4848-AFDF-0E620053D094}" dt="2024-06-11T16:34:41.760" v="0" actId="114"/>
        <pc:sldMkLst>
          <pc:docMk/>
          <pc:sldMk cId="3061947610" sldId="257"/>
        </pc:sldMkLst>
        <pc:spChg chg="mod">
          <ac:chgData name="Krzysztof Raczyński" userId="7ab92317a074ab6a" providerId="LiveId" clId="{5E77E722-EA73-4848-AFDF-0E620053D094}" dt="2024-06-11T16:34:41.760" v="0" actId="114"/>
          <ac:spMkLst>
            <pc:docMk/>
            <pc:sldMk cId="3061947610" sldId="257"/>
            <ac:spMk id="3" creationId="{9012A9AC-CC6A-EC02-16E8-20941E46668D}"/>
          </ac:spMkLst>
        </pc:spChg>
      </pc:sldChg>
      <pc:sldChg chg="modSp mod">
        <pc:chgData name="Krzysztof Raczyński" userId="7ab92317a074ab6a" providerId="LiveId" clId="{5E77E722-EA73-4848-AFDF-0E620053D094}" dt="2024-06-11T16:35:01.158" v="9" actId="20577"/>
        <pc:sldMkLst>
          <pc:docMk/>
          <pc:sldMk cId="1985998192" sldId="258"/>
        </pc:sldMkLst>
        <pc:spChg chg="mod">
          <ac:chgData name="Krzysztof Raczyński" userId="7ab92317a074ab6a" providerId="LiveId" clId="{5E77E722-EA73-4848-AFDF-0E620053D094}" dt="2024-06-11T16:35:01.158" v="9" actId="20577"/>
          <ac:spMkLst>
            <pc:docMk/>
            <pc:sldMk cId="1985998192" sldId="258"/>
            <ac:spMk id="2" creationId="{B2C7499E-21CE-CC00-6B70-74C5CAA8247D}"/>
          </ac:spMkLst>
        </pc:spChg>
      </pc:sldChg>
      <pc:sldChg chg="modSp mod">
        <pc:chgData name="Krzysztof Raczyński" userId="7ab92317a074ab6a" providerId="LiveId" clId="{5E77E722-EA73-4848-AFDF-0E620053D094}" dt="2024-06-11T16:35:37.080" v="34" actId="27636"/>
        <pc:sldMkLst>
          <pc:docMk/>
          <pc:sldMk cId="98027366" sldId="259"/>
        </pc:sldMkLst>
        <pc:spChg chg="mod">
          <ac:chgData name="Krzysztof Raczyński" userId="7ab92317a074ab6a" providerId="LiveId" clId="{5E77E722-EA73-4848-AFDF-0E620053D094}" dt="2024-06-11T16:35:37.080" v="34" actId="27636"/>
          <ac:spMkLst>
            <pc:docMk/>
            <pc:sldMk cId="98027366" sldId="259"/>
            <ac:spMk id="13" creationId="{4A1A2ABF-00BD-044E-3259-3393BB77A971}"/>
          </ac:spMkLst>
        </pc:spChg>
      </pc:sldChg>
      <pc:sldChg chg="modSp mod">
        <pc:chgData name="Krzysztof Raczyński" userId="7ab92317a074ab6a" providerId="LiveId" clId="{5E77E722-EA73-4848-AFDF-0E620053D094}" dt="2024-06-11T16:35:51.699" v="38" actId="20577"/>
        <pc:sldMkLst>
          <pc:docMk/>
          <pc:sldMk cId="1771125883" sldId="260"/>
        </pc:sldMkLst>
        <pc:spChg chg="mod">
          <ac:chgData name="Krzysztof Raczyński" userId="7ab92317a074ab6a" providerId="LiveId" clId="{5E77E722-EA73-4848-AFDF-0E620053D094}" dt="2024-06-11T16:35:51.699" v="38" actId="20577"/>
          <ac:spMkLst>
            <pc:docMk/>
            <pc:sldMk cId="1771125883" sldId="260"/>
            <ac:spMk id="3" creationId="{EE862656-795D-45F6-7E77-62D5133E4415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Zeszyt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Arkusz1!$C$2</c:f>
              <c:strCache>
                <c:ptCount val="1"/>
                <c:pt idx="0">
                  <c:v>Ilość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Arkusz1!$B$3:$B$8</c:f>
              <c:strCache>
                <c:ptCount val="6"/>
                <c:pt idx="0">
                  <c:v>Python</c:v>
                </c:pt>
                <c:pt idx="1">
                  <c:v>Git</c:v>
                </c:pt>
                <c:pt idx="2">
                  <c:v>SQL</c:v>
                </c:pt>
                <c:pt idx="3">
                  <c:v>Docker</c:v>
                </c:pt>
                <c:pt idx="4">
                  <c:v>Java</c:v>
                </c:pt>
                <c:pt idx="5">
                  <c:v>Kubernetes</c:v>
                </c:pt>
              </c:strCache>
            </c:strRef>
          </c:cat>
          <c:val>
            <c:numRef>
              <c:f>Arkusz1!$C$3:$C$8</c:f>
              <c:numCache>
                <c:formatCode>General</c:formatCode>
                <c:ptCount val="6"/>
                <c:pt idx="0">
                  <c:v>5</c:v>
                </c:pt>
                <c:pt idx="1">
                  <c:v>3</c:v>
                </c:pt>
                <c:pt idx="2">
                  <c:v>3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F5-4175-8689-507F7444CB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51413760"/>
        <c:axId val="1951419040"/>
      </c:barChart>
      <c:catAx>
        <c:axId val="1951413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951419040"/>
        <c:crosses val="autoZero"/>
        <c:auto val="1"/>
        <c:lblAlgn val="ctr"/>
        <c:lblOffset val="100"/>
        <c:noMultiLvlLbl val="0"/>
      </c:catAx>
      <c:valAx>
        <c:axId val="1951419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9514137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A214B-903E-48D1-8539-358ACE6089B8}" type="datetimeFigureOut">
              <a:rPr lang="pl-PL" smtClean="0"/>
              <a:t>11.06.2024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89045920-988A-4780-94EC-EB5C43054D31}" type="slidenum">
              <a:rPr lang="pl-PL" smtClean="0"/>
              <a:t>‹#›</a:t>
            </a:fld>
            <a:endParaRPr lang="pl-PL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22505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A214B-903E-48D1-8539-358ACE6089B8}" type="datetimeFigureOut">
              <a:rPr lang="pl-PL" smtClean="0"/>
              <a:t>11.06.2024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45920-988A-4780-94EC-EB5C43054D31}" type="slidenum">
              <a:rPr lang="pl-PL" smtClean="0"/>
              <a:t>‹#›</a:t>
            </a:fld>
            <a:endParaRPr lang="pl-PL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9888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A214B-903E-48D1-8539-358ACE6089B8}" type="datetimeFigureOut">
              <a:rPr lang="pl-PL" smtClean="0"/>
              <a:t>11.06.2024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45920-988A-4780-94EC-EB5C43054D31}" type="slidenum">
              <a:rPr lang="pl-PL" smtClean="0"/>
              <a:t>‹#›</a:t>
            </a:fld>
            <a:endParaRPr lang="pl-PL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2689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A214B-903E-48D1-8539-358ACE6089B8}" type="datetimeFigureOut">
              <a:rPr lang="pl-PL" smtClean="0"/>
              <a:t>11.06.2024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45920-988A-4780-94EC-EB5C43054D31}" type="slidenum">
              <a:rPr lang="pl-PL" smtClean="0"/>
              <a:t>‹#›</a:t>
            </a:fld>
            <a:endParaRPr lang="pl-PL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2463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A214B-903E-48D1-8539-358ACE6089B8}" type="datetimeFigureOut">
              <a:rPr lang="pl-PL" smtClean="0"/>
              <a:t>11.06.2024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45920-988A-4780-94EC-EB5C43054D31}" type="slidenum">
              <a:rPr lang="pl-PL" smtClean="0"/>
              <a:t>‹#›</a:t>
            </a:fld>
            <a:endParaRPr lang="pl-PL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6855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A214B-903E-48D1-8539-358ACE6089B8}" type="datetimeFigureOut">
              <a:rPr lang="pl-PL" smtClean="0"/>
              <a:t>11.06.2024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45920-988A-4780-94EC-EB5C43054D31}" type="slidenum">
              <a:rPr lang="pl-PL" smtClean="0"/>
              <a:t>‹#›</a:t>
            </a:fld>
            <a:endParaRPr lang="pl-PL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5961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A214B-903E-48D1-8539-358ACE6089B8}" type="datetimeFigureOut">
              <a:rPr lang="pl-PL" smtClean="0"/>
              <a:t>11.06.2024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45920-988A-4780-94EC-EB5C43054D3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09066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A214B-903E-48D1-8539-358ACE6089B8}" type="datetimeFigureOut">
              <a:rPr lang="pl-PL" smtClean="0"/>
              <a:t>11.06.2024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45920-988A-4780-94EC-EB5C43054D31}" type="slidenum">
              <a:rPr lang="pl-PL" smtClean="0"/>
              <a:t>‹#›</a:t>
            </a:fld>
            <a:endParaRPr lang="pl-PL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76255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D03A214B-903E-48D1-8539-358ACE6089B8}" type="datetimeFigureOut">
              <a:rPr lang="pl-PL" smtClean="0"/>
              <a:t>11.06.2024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45920-988A-4780-94EC-EB5C43054D31}" type="slidenum">
              <a:rPr lang="pl-PL" smtClean="0"/>
              <a:t>‹#›</a:t>
            </a:fld>
            <a:endParaRPr lang="pl-PL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96111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A214B-903E-48D1-8539-358ACE6089B8}" type="datetimeFigureOut">
              <a:rPr lang="pl-PL" smtClean="0"/>
              <a:t>11.06.2024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45920-988A-4780-94EC-EB5C43054D31}" type="slidenum">
              <a:rPr lang="pl-PL" smtClean="0"/>
              <a:t>‹#›</a:t>
            </a:fld>
            <a:endParaRPr lang="pl-PL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0701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A214B-903E-48D1-8539-358ACE6089B8}" type="datetimeFigureOut">
              <a:rPr lang="pl-PL" smtClean="0"/>
              <a:t>11.06.2024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45920-988A-4780-94EC-EB5C43054D31}" type="slidenum">
              <a:rPr lang="pl-PL" smtClean="0"/>
              <a:t>‹#›</a:t>
            </a:fld>
            <a:endParaRPr lang="pl-PL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0093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3A214B-903E-48D1-8539-358ACE6089B8}" type="datetimeFigureOut">
              <a:rPr lang="pl-PL" smtClean="0"/>
              <a:t>11.06.2024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89045920-988A-4780-94EC-EB5C43054D31}" type="slidenum">
              <a:rPr lang="pl-PL" smtClean="0"/>
              <a:t>‹#›</a:t>
            </a:fld>
            <a:endParaRPr lang="pl-PL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3923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73CCF37-5A70-46EA-C17F-91949DB1663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pl-PL" dirty="0"/>
              <a:t>Przegląd rynku pracy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90F20118-ACFF-4FB9-0897-D52C19EF9E7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878248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E3890B8-1E6C-E5BE-8127-F1CB07D9F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Oferty pracy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012A9AC-CC6A-EC02-16E8-20941E4666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i="1" dirty="0" err="1"/>
              <a:t>Tantus</a:t>
            </a:r>
            <a:r>
              <a:rPr lang="pl-PL" i="1" dirty="0"/>
              <a:t> Data </a:t>
            </a:r>
            <a:r>
              <a:rPr lang="pl-PL" dirty="0"/>
              <a:t>- Junior Data/</a:t>
            </a:r>
            <a:r>
              <a:rPr lang="pl-PL" dirty="0" err="1"/>
              <a:t>Backend</a:t>
            </a:r>
            <a:r>
              <a:rPr lang="pl-PL" dirty="0"/>
              <a:t> </a:t>
            </a:r>
            <a:r>
              <a:rPr lang="pl-PL" dirty="0" err="1"/>
              <a:t>Engineer</a:t>
            </a:r>
            <a:endParaRPr lang="pl-PL" dirty="0"/>
          </a:p>
          <a:p>
            <a:r>
              <a:rPr lang="pl-PL" i="1" dirty="0"/>
              <a:t>AI Clearing </a:t>
            </a:r>
            <a:r>
              <a:rPr lang="pl-PL" dirty="0"/>
              <a:t>– Junior Data </a:t>
            </a:r>
            <a:r>
              <a:rPr lang="pl-PL" dirty="0" err="1"/>
              <a:t>Engineer</a:t>
            </a:r>
            <a:endParaRPr lang="pl-PL" dirty="0"/>
          </a:p>
          <a:p>
            <a:r>
              <a:rPr lang="pl-PL" i="1" dirty="0" err="1"/>
              <a:t>Alcon</a:t>
            </a:r>
            <a:r>
              <a:rPr lang="pl-PL" dirty="0"/>
              <a:t> - Junior Data </a:t>
            </a:r>
            <a:r>
              <a:rPr lang="pl-PL" dirty="0" err="1"/>
              <a:t>Analyst</a:t>
            </a:r>
            <a:r>
              <a:rPr lang="pl-PL" dirty="0"/>
              <a:t> </a:t>
            </a:r>
          </a:p>
          <a:p>
            <a:r>
              <a:rPr lang="pl-PL" i="1" dirty="0"/>
              <a:t>Via </a:t>
            </a:r>
            <a:r>
              <a:rPr lang="pl-PL" i="1" dirty="0" err="1"/>
              <a:t>Medica</a:t>
            </a:r>
            <a:r>
              <a:rPr lang="pl-PL" i="1" dirty="0"/>
              <a:t> </a:t>
            </a:r>
            <a:r>
              <a:rPr lang="pl-PL" dirty="0"/>
              <a:t>– Junior Data Developer</a:t>
            </a:r>
          </a:p>
          <a:p>
            <a:r>
              <a:rPr lang="pl-PL" i="1" dirty="0"/>
              <a:t>Copernicus Computing </a:t>
            </a:r>
            <a:r>
              <a:rPr lang="pl-PL" dirty="0"/>
              <a:t>– Junior </a:t>
            </a:r>
            <a:r>
              <a:rPr lang="pl-PL" dirty="0" err="1"/>
              <a:t>Python</a:t>
            </a:r>
            <a:r>
              <a:rPr lang="pl-PL" dirty="0"/>
              <a:t> Developer</a:t>
            </a:r>
          </a:p>
          <a:p>
            <a:r>
              <a:rPr lang="pl-PL" i="1" dirty="0"/>
              <a:t>Sirocco – </a:t>
            </a:r>
            <a:r>
              <a:rPr lang="pl-PL" dirty="0"/>
              <a:t>Junior </a:t>
            </a:r>
            <a:r>
              <a:rPr lang="pl-PL" dirty="0" err="1"/>
              <a:t>Python</a:t>
            </a:r>
            <a:r>
              <a:rPr lang="pl-PL" dirty="0"/>
              <a:t> Developer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61947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2C7499E-21CE-CC00-6B70-74C5CAA82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Wymagania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980781F-08C1-DD47-44D2-37EB327FCEC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27E89FE4-280F-0088-8D44-82427C05C1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4774" y="2136609"/>
            <a:ext cx="3133384" cy="2994891"/>
          </a:xfrm>
          <a:prstGeom prst="rect">
            <a:avLst/>
          </a:prstGeom>
        </p:spPr>
      </p:pic>
      <p:graphicFrame>
        <p:nvGraphicFramePr>
          <p:cNvPr id="7" name="Symbol zastępczy zawartości 6">
            <a:extLst>
              <a:ext uri="{FF2B5EF4-FFF2-40B4-BE49-F238E27FC236}">
                <a16:creationId xmlns:a16="http://schemas.microsoft.com/office/drawing/2014/main" id="{D3C4D9C6-DC2C-E548-FB2D-99FE0054654F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6413500" y="2017713"/>
          <a:ext cx="4645025" cy="3441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859981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ytuł 11">
            <a:extLst>
              <a:ext uri="{FF2B5EF4-FFF2-40B4-BE49-F238E27FC236}">
                <a16:creationId xmlns:a16="http://schemas.microsoft.com/office/drawing/2014/main" id="{61DEA6ED-90CD-81AF-8699-F745D1E00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GIT</a:t>
            </a:r>
          </a:p>
        </p:txBody>
      </p:sp>
      <p:pic>
        <p:nvPicPr>
          <p:cNvPr id="1026" name="Picture 2" descr="Git dla samotnych – czy to ma sens? Jak zacząć? • FORBOT">
            <a:extLst>
              <a:ext uri="{FF2B5EF4-FFF2-40B4-BE49-F238E27FC236}">
                <a16:creationId xmlns:a16="http://schemas.microsoft.com/office/drawing/2014/main" id="{7F7DDE0E-3A39-C1AC-7DA2-2EF8FE199FCA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47800" y="2187046"/>
            <a:ext cx="4645025" cy="3096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Symbol zastępczy zawartości 12">
            <a:extLst>
              <a:ext uri="{FF2B5EF4-FFF2-40B4-BE49-F238E27FC236}">
                <a16:creationId xmlns:a16="http://schemas.microsoft.com/office/drawing/2014/main" id="{4A1A2ABF-00BD-044E-3259-3393BB77A97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dirty="0"/>
              <a:t>GIT jest systemem kontroli wersji. Służy do zarządzania historią kodu źródłowego. </a:t>
            </a:r>
            <a:br>
              <a:rPr lang="pl-PL" dirty="0"/>
            </a:br>
            <a:r>
              <a:rPr lang="pl-PL" dirty="0"/>
              <a:t>Do czego służy:</a:t>
            </a:r>
          </a:p>
          <a:p>
            <a:pPr>
              <a:buFontTx/>
              <a:buChar char="-"/>
            </a:pPr>
            <a:r>
              <a:rPr lang="pl-PL" dirty="0"/>
              <a:t>pozwala na tworzenie różnych wersji projektu</a:t>
            </a:r>
          </a:p>
          <a:p>
            <a:pPr>
              <a:buFontTx/>
              <a:buChar char="-"/>
            </a:pPr>
            <a:r>
              <a:rPr lang="pl-PL" dirty="0"/>
              <a:t>umożliwia jednoczesną pracę przez kilka osób na tym samym kodzie</a:t>
            </a:r>
          </a:p>
          <a:p>
            <a:pPr>
              <a:buFontTx/>
              <a:buChar char="-"/>
            </a:pPr>
            <a:r>
              <a:rPr lang="pl-PL" dirty="0"/>
              <a:t>umożliwia monitorowanie każdej zmiany w kodzie</a:t>
            </a:r>
          </a:p>
          <a:p>
            <a:pPr>
              <a:buFontTx/>
              <a:buChar char="-"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80273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0A57C47-1371-43AB-205E-893E72481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GIT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E862656-795D-45F6-7E77-62D5133E44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Kluczowe funkcje:</a:t>
            </a:r>
          </a:p>
          <a:p>
            <a:r>
              <a:rPr lang="pl-PL" dirty="0" err="1"/>
              <a:t>branch</a:t>
            </a:r>
            <a:r>
              <a:rPr lang="pl-PL" dirty="0"/>
              <a:t> – osobna </a:t>
            </a:r>
            <a:r>
              <a:rPr lang="pl-PL"/>
              <a:t>wersja, na </a:t>
            </a:r>
            <a:r>
              <a:rPr lang="pl-PL" dirty="0"/>
              <a:t>której może pracować inny programista</a:t>
            </a:r>
          </a:p>
          <a:p>
            <a:r>
              <a:rPr lang="pl-PL" dirty="0" err="1"/>
              <a:t>merge</a:t>
            </a:r>
            <a:r>
              <a:rPr lang="pl-PL" dirty="0"/>
              <a:t> – bezpieczne łączenie zmian wprowadzonych w poszczególnych </a:t>
            </a:r>
            <a:r>
              <a:rPr lang="pl-PL" dirty="0" err="1"/>
              <a:t>branchach</a:t>
            </a:r>
            <a:endParaRPr lang="pl-PL" dirty="0"/>
          </a:p>
          <a:p>
            <a:r>
              <a:rPr lang="pl-PL" dirty="0" err="1"/>
              <a:t>commit</a:t>
            </a:r>
            <a:r>
              <a:rPr lang="pl-PL" dirty="0"/>
              <a:t> – przesłanie zmian do głównego repozytorium</a:t>
            </a:r>
          </a:p>
          <a:p>
            <a:r>
              <a:rPr lang="pl-PL" dirty="0"/>
              <a:t>pełna historia i przegląd zmian</a:t>
            </a:r>
          </a:p>
          <a:p>
            <a:r>
              <a:rPr lang="pl-PL" dirty="0"/>
              <a:t>możliwość integracji z innymi narzędziami, np. GitHub</a:t>
            </a:r>
          </a:p>
        </p:txBody>
      </p:sp>
    </p:spTree>
    <p:extLst>
      <p:ext uri="{BB962C8B-B14F-4D97-AF65-F5344CB8AC3E}">
        <p14:creationId xmlns:p14="http://schemas.microsoft.com/office/powerpoint/2010/main" val="1771125883"/>
      </p:ext>
    </p:extLst>
  </p:cSld>
  <p:clrMapOvr>
    <a:masterClrMapping/>
  </p:clrMapOvr>
</p:sld>
</file>

<file path=ppt/theme/theme1.xml><?xml version="1.0" encoding="utf-8"?>
<a:theme xmlns:a="http://schemas.openxmlformats.org/drawingml/2006/main" name="Galeria">
  <a:themeElements>
    <a:clrScheme name="Galeria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eria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eria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TM10001114[[fn=Galeria]]</Template>
  <TotalTime>40</TotalTime>
  <Words>129</Words>
  <Application>Microsoft Office PowerPoint</Application>
  <PresentationFormat>Panoramiczny</PresentationFormat>
  <Paragraphs>22</Paragraphs>
  <Slides>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5</vt:i4>
      </vt:variant>
    </vt:vector>
  </HeadingPairs>
  <TitlesOfParts>
    <vt:vector size="8" baseType="lpstr">
      <vt:lpstr>Arial</vt:lpstr>
      <vt:lpstr>Gill Sans MT</vt:lpstr>
      <vt:lpstr>Galeria</vt:lpstr>
      <vt:lpstr>Przegląd rynku pracy</vt:lpstr>
      <vt:lpstr>Oferty pracy</vt:lpstr>
      <vt:lpstr>Wymagania</vt:lpstr>
      <vt:lpstr>GIT</vt:lpstr>
      <vt:lpstr>GIT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Krzysztof Raczyński</dc:creator>
  <cp:lastModifiedBy>Krzysztof Raczyński</cp:lastModifiedBy>
  <cp:revision>1</cp:revision>
  <dcterms:created xsi:type="dcterms:W3CDTF">2024-06-11T15:54:56Z</dcterms:created>
  <dcterms:modified xsi:type="dcterms:W3CDTF">2024-06-11T16:35:52Z</dcterms:modified>
</cp:coreProperties>
</file>